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8288000" cy="10287000"/>
  <p:notesSz cx="6858000" cy="9144000"/>
  <p:embeddedFontLst>
    <p:embeddedFont>
      <p:font typeface="Arimo Bold" panose="020B0604020202020204" charset="0"/>
      <p:regular r:id="rId14"/>
    </p:embeddedFont>
    <p:embeddedFont>
      <p:font typeface="Open Sans Bold" panose="020B0604020202020204" charset="0"/>
      <p:regular r:id="rId15"/>
    </p:embeddedFont>
    <p:embeddedFont>
      <p:font typeface="Poppins" panose="00000500000000000000" pitchFamily="2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8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LÉN VELÁZQUEZ" userId="a035b88add9d23b9" providerId="LiveId" clId="{2ACB86EB-BAFD-4026-8AF2-F753CC334BAC}"/>
    <pc:docChg chg="custSel delSld modSld sldOrd">
      <pc:chgData name="BELÉN VELÁZQUEZ" userId="a035b88add9d23b9" providerId="LiveId" clId="{2ACB86EB-BAFD-4026-8AF2-F753CC334BAC}" dt="2025-05-13T01:27:15.365" v="44" actId="47"/>
      <pc:docMkLst>
        <pc:docMk/>
      </pc:docMkLst>
      <pc:sldChg chg="modSp mod">
        <pc:chgData name="BELÉN VELÁZQUEZ" userId="a035b88add9d23b9" providerId="LiveId" clId="{2ACB86EB-BAFD-4026-8AF2-F753CC334BAC}" dt="2025-05-13T01:26:36.792" v="14" actId="20577"/>
        <pc:sldMkLst>
          <pc:docMk/>
          <pc:sldMk cId="0" sldId="259"/>
        </pc:sldMkLst>
        <pc:spChg chg="mod">
          <ac:chgData name="BELÉN VELÁZQUEZ" userId="a035b88add9d23b9" providerId="LiveId" clId="{2ACB86EB-BAFD-4026-8AF2-F753CC334BAC}" dt="2025-05-13T01:26:36.792" v="14" actId="20577"/>
          <ac:spMkLst>
            <pc:docMk/>
            <pc:sldMk cId="0" sldId="259"/>
            <ac:spMk id="13" creationId="{00000000-0000-0000-0000-000000000000}"/>
          </ac:spMkLst>
        </pc:spChg>
      </pc:sldChg>
      <pc:sldChg chg="delSp modSp mod">
        <pc:chgData name="BELÉN VELÁZQUEZ" userId="a035b88add9d23b9" providerId="LiveId" clId="{2ACB86EB-BAFD-4026-8AF2-F753CC334BAC}" dt="2025-05-13T01:26:50.569" v="37" actId="478"/>
        <pc:sldMkLst>
          <pc:docMk/>
          <pc:sldMk cId="0" sldId="260"/>
        </pc:sldMkLst>
        <pc:spChg chg="mod">
          <ac:chgData name="BELÉN VELÁZQUEZ" userId="a035b88add9d23b9" providerId="LiveId" clId="{2ACB86EB-BAFD-4026-8AF2-F753CC334BAC}" dt="2025-05-13T01:26:46.837" v="36" actId="20577"/>
          <ac:spMkLst>
            <pc:docMk/>
            <pc:sldMk cId="0" sldId="260"/>
            <ac:spMk id="13" creationId="{00000000-0000-0000-0000-000000000000}"/>
          </ac:spMkLst>
        </pc:spChg>
        <pc:spChg chg="del">
          <ac:chgData name="BELÉN VELÁZQUEZ" userId="a035b88add9d23b9" providerId="LiveId" clId="{2ACB86EB-BAFD-4026-8AF2-F753CC334BAC}" dt="2025-05-13T01:26:50.569" v="37" actId="478"/>
          <ac:spMkLst>
            <pc:docMk/>
            <pc:sldMk cId="0" sldId="260"/>
            <ac:spMk id="18" creationId="{00000000-0000-0000-0000-000000000000}"/>
          </ac:spMkLst>
        </pc:spChg>
      </pc:sldChg>
      <pc:sldChg chg="del">
        <pc:chgData name="BELÉN VELÁZQUEZ" userId="a035b88add9d23b9" providerId="LiveId" clId="{2ACB86EB-BAFD-4026-8AF2-F753CC334BAC}" dt="2025-05-13T01:27:15.365" v="44" actId="47"/>
        <pc:sldMkLst>
          <pc:docMk/>
          <pc:sldMk cId="0" sldId="261"/>
        </pc:sldMkLst>
      </pc:sldChg>
      <pc:sldChg chg="ord">
        <pc:chgData name="BELÉN VELÁZQUEZ" userId="a035b88add9d23b9" providerId="LiveId" clId="{2ACB86EB-BAFD-4026-8AF2-F753CC334BAC}" dt="2025-05-13T01:26:59.944" v="39"/>
        <pc:sldMkLst>
          <pc:docMk/>
          <pc:sldMk cId="0" sldId="262"/>
        </pc:sldMkLst>
      </pc:sldChg>
      <pc:sldChg chg="ord">
        <pc:chgData name="BELÉN VELÁZQUEZ" userId="a035b88add9d23b9" providerId="LiveId" clId="{2ACB86EB-BAFD-4026-8AF2-F753CC334BAC}" dt="2025-05-13T01:27:06.182" v="41"/>
        <pc:sldMkLst>
          <pc:docMk/>
          <pc:sldMk cId="0" sldId="263"/>
        </pc:sldMkLst>
      </pc:sldChg>
      <pc:sldChg chg="ord">
        <pc:chgData name="BELÉN VELÁZQUEZ" userId="a035b88add9d23b9" providerId="LiveId" clId="{2ACB86EB-BAFD-4026-8AF2-F753CC334BAC}" dt="2025-05-13T01:27:08.204" v="43"/>
        <pc:sldMkLst>
          <pc:docMk/>
          <pc:sldMk cId="0" sldId="26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2F218-74C2-4663-9482-346315AD5B6E}" type="datetimeFigureOut">
              <a:rPr lang="es-ES" smtClean="0"/>
              <a:t>12/05/2025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D1BA8-074F-47EE-A77D-F4B963F1E6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41669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2E938-C887-4362-B542-717681B6E953}" type="datetimeFigureOut">
              <a:rPr lang="es-ES" smtClean="0"/>
              <a:t>12/05/2025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C4A83-2C43-426B-9661-BF8CE2D6E9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84434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2691-32C4-496E-AE8E-A8734898DE3B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5856-BB16-488E-8B5E-5B15155AB53D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44CB-717E-499A-A130-CFAF5367B9D7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9DA1-BCB4-4DC3-97EB-689AE08E2741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BED0-3086-4F3A-99B3-57F53739A7D7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6C1B-D95C-41EA-A8F2-60E0729879F8}" type="datetime1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3A0A-972E-4CE6-83D9-8FE60DFFAF88}" type="datetime1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B7D5-F40B-4995-9ACC-954236C80DE7}" type="datetime1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9742-6C83-476F-8BD9-B2A4F579F688}" type="datetime1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D5E8-6590-4797-9BBB-2AA22039387C}" type="datetime1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480-D84D-4295-8D24-9C9CEE2BF953}" type="datetime1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DE755-F9AC-4555-BA69-61D749BF88A4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2277217" y="-253558"/>
            <a:ext cx="7408251" cy="10794116"/>
            <a:chOff x="0" y="0"/>
            <a:chExt cx="7095071" cy="10337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95109" cy="10337800"/>
            </a:xfrm>
            <a:custGeom>
              <a:avLst/>
              <a:gdLst/>
              <a:ahLst/>
              <a:cxnLst/>
              <a:rect l="l" t="t" r="r" b="b"/>
              <a:pathLst>
                <a:path w="7095109" h="10337800">
                  <a:moveTo>
                    <a:pt x="2370709" y="0"/>
                  </a:moveTo>
                  <a:lnTo>
                    <a:pt x="0" y="4292600"/>
                  </a:lnTo>
                  <a:lnTo>
                    <a:pt x="3776091" y="9084691"/>
                  </a:lnTo>
                  <a:lnTo>
                    <a:pt x="2590800" y="10337800"/>
                  </a:lnTo>
                  <a:lnTo>
                    <a:pt x="7095109" y="10337800"/>
                  </a:lnTo>
                  <a:lnTo>
                    <a:pt x="7095109" y="0"/>
                  </a:lnTo>
                  <a:close/>
                </a:path>
              </a:pathLst>
            </a:custGeom>
            <a:blipFill>
              <a:blip r:embed="rId2"/>
              <a:stretch>
                <a:fillRect l="-95703" r="-95703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 rot="-2292491">
            <a:off x="13596291" y="3535554"/>
            <a:ext cx="1062487" cy="6734838"/>
            <a:chOff x="0" y="0"/>
            <a:chExt cx="279832" cy="177378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9832" cy="1773784"/>
            </a:xfrm>
            <a:custGeom>
              <a:avLst/>
              <a:gdLst/>
              <a:ahLst/>
              <a:cxnLst/>
              <a:rect l="l" t="t" r="r" b="b"/>
              <a:pathLst>
                <a:path w="279832" h="1773784">
                  <a:moveTo>
                    <a:pt x="0" y="0"/>
                  </a:moveTo>
                  <a:lnTo>
                    <a:pt x="279832" y="0"/>
                  </a:lnTo>
                  <a:lnTo>
                    <a:pt x="279832" y="1773784"/>
                  </a:lnTo>
                  <a:lnTo>
                    <a:pt x="0" y="1773784"/>
                  </a:lnTo>
                  <a:close/>
                </a:path>
              </a:pathLst>
            </a:custGeom>
            <a:solidFill>
              <a:srgbClr val="1B2F61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279832" cy="1840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7221385">
            <a:off x="14316840" y="9401040"/>
            <a:ext cx="2523952" cy="953058"/>
            <a:chOff x="0" y="0"/>
            <a:chExt cx="1614384" cy="6096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14384" cy="609600"/>
            </a:xfrm>
            <a:custGeom>
              <a:avLst/>
              <a:gdLst/>
              <a:ahLst/>
              <a:cxnLst/>
              <a:rect l="l" t="t" r="r" b="b"/>
              <a:pathLst>
                <a:path w="1614384" h="609600">
                  <a:moveTo>
                    <a:pt x="203200" y="0"/>
                  </a:moveTo>
                  <a:lnTo>
                    <a:pt x="1614384" y="0"/>
                  </a:lnTo>
                  <a:lnTo>
                    <a:pt x="1411184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B2F61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1600" y="-66675"/>
              <a:ext cx="1411184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1710481">
            <a:off x="13158553" y="-1391231"/>
            <a:ext cx="1062487" cy="6686550"/>
            <a:chOff x="0" y="0"/>
            <a:chExt cx="279832" cy="176106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9832" cy="1761067"/>
            </a:xfrm>
            <a:custGeom>
              <a:avLst/>
              <a:gdLst/>
              <a:ahLst/>
              <a:cxnLst/>
              <a:rect l="l" t="t" r="r" b="b"/>
              <a:pathLst>
                <a:path w="279832" h="1761067">
                  <a:moveTo>
                    <a:pt x="0" y="0"/>
                  </a:moveTo>
                  <a:lnTo>
                    <a:pt x="279832" y="0"/>
                  </a:lnTo>
                  <a:lnTo>
                    <a:pt x="279832" y="1761067"/>
                  </a:lnTo>
                  <a:lnTo>
                    <a:pt x="0" y="1761067"/>
                  </a:lnTo>
                  <a:close/>
                </a:path>
              </a:pathLst>
            </a:custGeom>
            <a:solidFill>
              <a:srgbClr val="1B2F61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279832" cy="18277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8725242" y="79017"/>
            <a:ext cx="1881388" cy="1873026"/>
          </a:xfrm>
          <a:custGeom>
            <a:avLst/>
            <a:gdLst/>
            <a:ahLst/>
            <a:cxnLst/>
            <a:rect l="l" t="t" r="r" b="b"/>
            <a:pathLst>
              <a:path w="1881388" h="1873026">
                <a:moveTo>
                  <a:pt x="0" y="0"/>
                </a:moveTo>
                <a:lnTo>
                  <a:pt x="1881388" y="0"/>
                </a:lnTo>
                <a:lnTo>
                  <a:pt x="1881388" y="1873027"/>
                </a:lnTo>
                <a:lnTo>
                  <a:pt x="0" y="18730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7" name="Freeform 17"/>
          <p:cNvSpPr/>
          <p:nvPr/>
        </p:nvSpPr>
        <p:spPr>
          <a:xfrm>
            <a:off x="10838701" y="52678"/>
            <a:ext cx="1438516" cy="1899365"/>
          </a:xfrm>
          <a:custGeom>
            <a:avLst/>
            <a:gdLst/>
            <a:ahLst/>
            <a:cxnLst/>
            <a:rect l="l" t="t" r="r" b="b"/>
            <a:pathLst>
              <a:path w="1209916" h="1899365">
                <a:moveTo>
                  <a:pt x="0" y="0"/>
                </a:moveTo>
                <a:lnTo>
                  <a:pt x="1209916" y="0"/>
                </a:lnTo>
                <a:lnTo>
                  <a:pt x="1209916" y="1899366"/>
                </a:lnTo>
                <a:lnTo>
                  <a:pt x="0" y="18993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18" name="Group 18"/>
          <p:cNvGrpSpPr/>
          <p:nvPr/>
        </p:nvGrpSpPr>
        <p:grpSpPr>
          <a:xfrm>
            <a:off x="-3900827" y="1028700"/>
            <a:ext cx="15409502" cy="14567945"/>
            <a:chOff x="0" y="0"/>
            <a:chExt cx="20546003" cy="1942392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0546061" cy="19423887"/>
            </a:xfrm>
            <a:custGeom>
              <a:avLst/>
              <a:gdLst/>
              <a:ahLst/>
              <a:cxnLst/>
              <a:rect l="l" t="t" r="r" b="b"/>
              <a:pathLst>
                <a:path w="20546061" h="19423887">
                  <a:moveTo>
                    <a:pt x="0" y="0"/>
                  </a:moveTo>
                  <a:lnTo>
                    <a:pt x="20546061" y="0"/>
                  </a:lnTo>
                  <a:lnTo>
                    <a:pt x="20546061" y="19423887"/>
                  </a:lnTo>
                  <a:lnTo>
                    <a:pt x="0" y="19423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7999"/>
              </a:blip>
              <a:stretch>
                <a:fillRect t="-12288" b="-12288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20" name="Freeform 20"/>
          <p:cNvSpPr/>
          <p:nvPr/>
        </p:nvSpPr>
        <p:spPr>
          <a:xfrm>
            <a:off x="0" y="-124504"/>
            <a:ext cx="4693000" cy="2306408"/>
          </a:xfrm>
          <a:custGeom>
            <a:avLst/>
            <a:gdLst/>
            <a:ahLst/>
            <a:cxnLst/>
            <a:rect l="l" t="t" r="r" b="b"/>
            <a:pathLst>
              <a:path w="4693000" h="2306408">
                <a:moveTo>
                  <a:pt x="0" y="0"/>
                </a:moveTo>
                <a:lnTo>
                  <a:pt x="4693000" y="0"/>
                </a:lnTo>
                <a:lnTo>
                  <a:pt x="4693000" y="2306408"/>
                </a:lnTo>
                <a:lnTo>
                  <a:pt x="0" y="23064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61483" b="-41992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21" name="Group 21"/>
          <p:cNvGrpSpPr/>
          <p:nvPr/>
        </p:nvGrpSpPr>
        <p:grpSpPr>
          <a:xfrm>
            <a:off x="2564726" y="9520743"/>
            <a:ext cx="8878934" cy="1331391"/>
            <a:chOff x="0" y="0"/>
            <a:chExt cx="11838578" cy="177518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838577" cy="1775187"/>
            </a:xfrm>
            <a:custGeom>
              <a:avLst/>
              <a:gdLst/>
              <a:ahLst/>
              <a:cxnLst/>
              <a:rect l="l" t="t" r="r" b="b"/>
              <a:pathLst>
                <a:path w="11838577" h="1775187">
                  <a:moveTo>
                    <a:pt x="0" y="0"/>
                  </a:moveTo>
                  <a:lnTo>
                    <a:pt x="11838577" y="0"/>
                  </a:lnTo>
                  <a:lnTo>
                    <a:pt x="11838577" y="1775187"/>
                  </a:lnTo>
                  <a:lnTo>
                    <a:pt x="0" y="17751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76200"/>
              <a:ext cx="11838578" cy="185138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780"/>
                </a:lnSpc>
              </a:pPr>
              <a:r>
                <a:rPr lang="en-US" sz="2700">
                  <a:solidFill>
                    <a:srgbClr val="922037"/>
                  </a:solidFill>
                  <a:latin typeface="Poppins"/>
                  <a:ea typeface="Poppins"/>
                  <a:cs typeface="Poppins"/>
                  <a:sym typeface="Poppins"/>
                </a:rPr>
                <a:t>Maestría en Innovación Educativa y Cultura Digital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3803924" y="3995052"/>
            <a:ext cx="5862013" cy="182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720"/>
              </a:lnSpc>
            </a:pPr>
            <a:r>
              <a:rPr lang="en-US" sz="12473" b="1">
                <a:solidFill>
                  <a:srgbClr val="1B2F61"/>
                </a:solidFill>
                <a:latin typeface="Arimo Bold"/>
                <a:ea typeface="Arimo Bold"/>
                <a:cs typeface="Arimo Bold"/>
                <a:sym typeface="Arimo Bold"/>
              </a:rPr>
              <a:t>TÍTULO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049755" y="6015878"/>
            <a:ext cx="3519806" cy="874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1B2F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Subtítulo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623012" y="951621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10905">
            <a:off x="16595720" y="1571671"/>
            <a:ext cx="388345" cy="11661301"/>
            <a:chOff x="0" y="0"/>
            <a:chExt cx="102280" cy="30712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2280" cy="3071289"/>
            </a:xfrm>
            <a:custGeom>
              <a:avLst/>
              <a:gdLst/>
              <a:ahLst/>
              <a:cxnLst/>
              <a:rect l="l" t="t" r="r" b="b"/>
              <a:pathLst>
                <a:path w="102280" h="3071289">
                  <a:moveTo>
                    <a:pt x="0" y="0"/>
                  </a:moveTo>
                  <a:lnTo>
                    <a:pt x="102280" y="0"/>
                  </a:lnTo>
                  <a:lnTo>
                    <a:pt x="102280" y="3071289"/>
                  </a:lnTo>
                  <a:lnTo>
                    <a:pt x="0" y="30712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02280" cy="3137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V="1">
            <a:off x="13704577" y="0"/>
            <a:ext cx="4583423" cy="1478154"/>
          </a:xfrm>
          <a:custGeom>
            <a:avLst/>
            <a:gdLst/>
            <a:ahLst/>
            <a:cxnLst/>
            <a:rect l="l" t="t" r="r" b="b"/>
            <a:pathLst>
              <a:path w="4583423" h="1478154">
                <a:moveTo>
                  <a:pt x="0" y="1478154"/>
                </a:moveTo>
                <a:lnTo>
                  <a:pt x="4583424" y="1478154"/>
                </a:lnTo>
                <a:lnTo>
                  <a:pt x="4583424" y="0"/>
                </a:lnTo>
                <a:lnTo>
                  <a:pt x="0" y="0"/>
                </a:lnTo>
                <a:lnTo>
                  <a:pt x="0" y="147815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59" b="-159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flipH="1">
            <a:off x="0" y="8818318"/>
            <a:ext cx="4554052" cy="1468682"/>
          </a:xfrm>
          <a:custGeom>
            <a:avLst/>
            <a:gdLst/>
            <a:ahLst/>
            <a:cxnLst/>
            <a:rect l="l" t="t" r="r" b="b"/>
            <a:pathLst>
              <a:path w="4554052" h="1468682">
                <a:moveTo>
                  <a:pt x="4554052" y="0"/>
                </a:moveTo>
                <a:lnTo>
                  <a:pt x="0" y="0"/>
                </a:lnTo>
                <a:lnTo>
                  <a:pt x="0" y="1468682"/>
                </a:lnTo>
                <a:lnTo>
                  <a:pt x="4554052" y="1468682"/>
                </a:lnTo>
                <a:lnTo>
                  <a:pt x="455405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59" b="-159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7" name="Group 7"/>
          <p:cNvGrpSpPr/>
          <p:nvPr/>
        </p:nvGrpSpPr>
        <p:grpSpPr>
          <a:xfrm>
            <a:off x="6786878" y="802616"/>
            <a:ext cx="15409502" cy="14567945"/>
            <a:chOff x="0" y="0"/>
            <a:chExt cx="20546003" cy="1942392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46061" cy="19423887"/>
            </a:xfrm>
            <a:custGeom>
              <a:avLst/>
              <a:gdLst/>
              <a:ahLst/>
              <a:cxnLst/>
              <a:rect l="l" t="t" r="r" b="b"/>
              <a:pathLst>
                <a:path w="20546061" h="19423887">
                  <a:moveTo>
                    <a:pt x="0" y="0"/>
                  </a:moveTo>
                  <a:lnTo>
                    <a:pt x="20546061" y="0"/>
                  </a:lnTo>
                  <a:lnTo>
                    <a:pt x="20546061" y="19423887"/>
                  </a:lnTo>
                  <a:lnTo>
                    <a:pt x="0" y="19423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999"/>
              </a:blip>
              <a:stretch>
                <a:fillRect t="-12288" b="-12288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127078"/>
            <a:ext cx="3747261" cy="1351076"/>
            <a:chOff x="0" y="0"/>
            <a:chExt cx="5429307" cy="19575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29250" cy="1957578"/>
            </a:xfrm>
            <a:custGeom>
              <a:avLst/>
              <a:gdLst/>
              <a:ahLst/>
              <a:cxnLst/>
              <a:rect l="l" t="t" r="r" b="b"/>
              <a:pathLst>
                <a:path w="5429250" h="1957578">
                  <a:moveTo>
                    <a:pt x="0" y="0"/>
                  </a:moveTo>
                  <a:lnTo>
                    <a:pt x="5429250" y="0"/>
                  </a:lnTo>
                  <a:lnTo>
                    <a:pt x="5429250" y="1957578"/>
                  </a:lnTo>
                  <a:lnTo>
                    <a:pt x="0" y="19575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5161" r="-1" b="-5159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747261" y="127078"/>
            <a:ext cx="1398441" cy="1468154"/>
            <a:chOff x="0" y="0"/>
            <a:chExt cx="2221615" cy="23323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21611" cy="2332355"/>
            </a:xfrm>
            <a:custGeom>
              <a:avLst/>
              <a:gdLst/>
              <a:ahLst/>
              <a:cxnLst/>
              <a:rect l="l" t="t" r="r" b="b"/>
              <a:pathLst>
                <a:path w="2221611" h="2332355">
                  <a:moveTo>
                    <a:pt x="0" y="0"/>
                  </a:moveTo>
                  <a:lnTo>
                    <a:pt x="2221611" y="0"/>
                  </a:lnTo>
                  <a:lnTo>
                    <a:pt x="2221611" y="2332355"/>
                  </a:lnTo>
                  <a:lnTo>
                    <a:pt x="0" y="23323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9652" b="-19653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327827" y="2026429"/>
            <a:ext cx="11632346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9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Referencias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704533" y="9621305"/>
            <a:ext cx="8878934" cy="1331391"/>
            <a:chOff x="0" y="0"/>
            <a:chExt cx="11838578" cy="177518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838577" cy="1775187"/>
            </a:xfrm>
            <a:custGeom>
              <a:avLst/>
              <a:gdLst/>
              <a:ahLst/>
              <a:cxnLst/>
              <a:rect l="l" t="t" r="r" b="b"/>
              <a:pathLst>
                <a:path w="11838577" h="1775187">
                  <a:moveTo>
                    <a:pt x="0" y="0"/>
                  </a:moveTo>
                  <a:lnTo>
                    <a:pt x="11838577" y="0"/>
                  </a:lnTo>
                  <a:lnTo>
                    <a:pt x="11838577" y="1775187"/>
                  </a:lnTo>
                  <a:lnTo>
                    <a:pt x="0" y="17751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11838578" cy="185138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780"/>
                </a:lnSpc>
              </a:pPr>
              <a:r>
                <a:rPr lang="en-US" sz="2700">
                  <a:solidFill>
                    <a:srgbClr val="922037"/>
                  </a:solidFill>
                  <a:latin typeface="Poppins"/>
                  <a:ea typeface="Poppins"/>
                  <a:cs typeface="Poppins"/>
                  <a:sym typeface="Poppins"/>
                </a:rPr>
                <a:t>Maestría en Innovación Educativa y Cultura Digital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5361332" y="185617"/>
            <a:ext cx="1039468" cy="1409615"/>
          </a:xfrm>
          <a:custGeom>
            <a:avLst/>
            <a:gdLst/>
            <a:ahLst/>
            <a:cxnLst/>
            <a:rect l="l" t="t" r="r" b="b"/>
            <a:pathLst>
              <a:path w="897940" h="1409615">
                <a:moveTo>
                  <a:pt x="0" y="0"/>
                </a:moveTo>
                <a:lnTo>
                  <a:pt x="897940" y="0"/>
                </a:lnTo>
                <a:lnTo>
                  <a:pt x="897940" y="1409615"/>
                </a:lnTo>
                <a:lnTo>
                  <a:pt x="0" y="14096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0" name="CuadroTexto 19"/>
          <p:cNvSpPr txBox="1"/>
          <p:nvPr/>
        </p:nvSpPr>
        <p:spPr>
          <a:xfrm>
            <a:off x="17449800" y="956415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11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10905">
            <a:off x="16595720" y="1571671"/>
            <a:ext cx="388345" cy="11661301"/>
            <a:chOff x="0" y="0"/>
            <a:chExt cx="102280" cy="30712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2280" cy="3071289"/>
            </a:xfrm>
            <a:custGeom>
              <a:avLst/>
              <a:gdLst/>
              <a:ahLst/>
              <a:cxnLst/>
              <a:rect l="l" t="t" r="r" b="b"/>
              <a:pathLst>
                <a:path w="102280" h="3071289">
                  <a:moveTo>
                    <a:pt x="0" y="0"/>
                  </a:moveTo>
                  <a:lnTo>
                    <a:pt x="102280" y="0"/>
                  </a:lnTo>
                  <a:lnTo>
                    <a:pt x="102280" y="3071289"/>
                  </a:lnTo>
                  <a:lnTo>
                    <a:pt x="0" y="30712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02280" cy="3137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V="1">
            <a:off x="13704577" y="0"/>
            <a:ext cx="4583423" cy="1478154"/>
          </a:xfrm>
          <a:custGeom>
            <a:avLst/>
            <a:gdLst/>
            <a:ahLst/>
            <a:cxnLst/>
            <a:rect l="l" t="t" r="r" b="b"/>
            <a:pathLst>
              <a:path w="4583423" h="1478154">
                <a:moveTo>
                  <a:pt x="0" y="1478154"/>
                </a:moveTo>
                <a:lnTo>
                  <a:pt x="4583424" y="1478154"/>
                </a:lnTo>
                <a:lnTo>
                  <a:pt x="4583424" y="0"/>
                </a:lnTo>
                <a:lnTo>
                  <a:pt x="0" y="0"/>
                </a:lnTo>
                <a:lnTo>
                  <a:pt x="0" y="147815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59" b="-159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6" name="Group 6"/>
          <p:cNvGrpSpPr/>
          <p:nvPr/>
        </p:nvGrpSpPr>
        <p:grpSpPr>
          <a:xfrm>
            <a:off x="6786878" y="802616"/>
            <a:ext cx="15409502" cy="14567945"/>
            <a:chOff x="0" y="0"/>
            <a:chExt cx="20546003" cy="194239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546061" cy="19423887"/>
            </a:xfrm>
            <a:custGeom>
              <a:avLst/>
              <a:gdLst/>
              <a:ahLst/>
              <a:cxnLst/>
              <a:rect l="l" t="t" r="r" b="b"/>
              <a:pathLst>
                <a:path w="20546061" h="19423887">
                  <a:moveTo>
                    <a:pt x="0" y="0"/>
                  </a:moveTo>
                  <a:lnTo>
                    <a:pt x="20546061" y="0"/>
                  </a:lnTo>
                  <a:lnTo>
                    <a:pt x="20546061" y="19423887"/>
                  </a:lnTo>
                  <a:lnTo>
                    <a:pt x="0" y="19423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999"/>
              </a:blip>
              <a:stretch>
                <a:fillRect t="-12288" b="-12288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0" y="8919496"/>
            <a:ext cx="4554052" cy="1468682"/>
          </a:xfrm>
          <a:custGeom>
            <a:avLst/>
            <a:gdLst/>
            <a:ahLst/>
            <a:cxnLst/>
            <a:rect l="l" t="t" r="r" b="b"/>
            <a:pathLst>
              <a:path w="4554052" h="1468682">
                <a:moveTo>
                  <a:pt x="4554052" y="0"/>
                </a:moveTo>
                <a:lnTo>
                  <a:pt x="0" y="0"/>
                </a:lnTo>
                <a:lnTo>
                  <a:pt x="0" y="1468682"/>
                </a:lnTo>
                <a:lnTo>
                  <a:pt x="4554052" y="1468682"/>
                </a:lnTo>
                <a:lnTo>
                  <a:pt x="455405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59" b="-159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9" name="Group 9"/>
          <p:cNvGrpSpPr/>
          <p:nvPr/>
        </p:nvGrpSpPr>
        <p:grpSpPr>
          <a:xfrm>
            <a:off x="0" y="127078"/>
            <a:ext cx="3747261" cy="1351076"/>
            <a:chOff x="0" y="0"/>
            <a:chExt cx="5429307" cy="19575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29250" cy="1957578"/>
            </a:xfrm>
            <a:custGeom>
              <a:avLst/>
              <a:gdLst/>
              <a:ahLst/>
              <a:cxnLst/>
              <a:rect l="l" t="t" r="r" b="b"/>
              <a:pathLst>
                <a:path w="5429250" h="1957578">
                  <a:moveTo>
                    <a:pt x="0" y="0"/>
                  </a:moveTo>
                  <a:lnTo>
                    <a:pt x="5429250" y="0"/>
                  </a:lnTo>
                  <a:lnTo>
                    <a:pt x="5429250" y="1957578"/>
                  </a:lnTo>
                  <a:lnTo>
                    <a:pt x="0" y="19575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5161" r="-1" b="-5159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038096" y="2062941"/>
            <a:ext cx="6211808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9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Estado del arte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3747261" y="127078"/>
            <a:ext cx="1398441" cy="1468154"/>
            <a:chOff x="0" y="0"/>
            <a:chExt cx="2221615" cy="233236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21611" cy="2332355"/>
            </a:xfrm>
            <a:custGeom>
              <a:avLst/>
              <a:gdLst/>
              <a:ahLst/>
              <a:cxnLst/>
              <a:rect l="l" t="t" r="r" b="b"/>
              <a:pathLst>
                <a:path w="2221611" h="2332355">
                  <a:moveTo>
                    <a:pt x="0" y="0"/>
                  </a:moveTo>
                  <a:lnTo>
                    <a:pt x="2221611" y="0"/>
                  </a:lnTo>
                  <a:lnTo>
                    <a:pt x="2221611" y="2332355"/>
                  </a:lnTo>
                  <a:lnTo>
                    <a:pt x="0" y="23323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9652" b="-19653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704533" y="9621305"/>
            <a:ext cx="8878934" cy="1331391"/>
            <a:chOff x="0" y="0"/>
            <a:chExt cx="11838578" cy="177518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838577" cy="1775187"/>
            </a:xfrm>
            <a:custGeom>
              <a:avLst/>
              <a:gdLst/>
              <a:ahLst/>
              <a:cxnLst/>
              <a:rect l="l" t="t" r="r" b="b"/>
              <a:pathLst>
                <a:path w="11838577" h="1775187">
                  <a:moveTo>
                    <a:pt x="0" y="0"/>
                  </a:moveTo>
                  <a:lnTo>
                    <a:pt x="11838577" y="0"/>
                  </a:lnTo>
                  <a:lnTo>
                    <a:pt x="11838577" y="1775187"/>
                  </a:lnTo>
                  <a:lnTo>
                    <a:pt x="0" y="17751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11838578" cy="185138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780"/>
                </a:lnSpc>
              </a:pPr>
              <a:r>
                <a:rPr lang="en-US" sz="2700">
                  <a:solidFill>
                    <a:srgbClr val="922037"/>
                  </a:solidFill>
                  <a:latin typeface="Poppins"/>
                  <a:ea typeface="Poppins"/>
                  <a:cs typeface="Poppins"/>
                  <a:sym typeface="Poppins"/>
                </a:rPr>
                <a:t>Maestría en Innovación Educativa y Cultura Digital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5270884" y="163406"/>
            <a:ext cx="1039468" cy="1409615"/>
          </a:xfrm>
          <a:custGeom>
            <a:avLst/>
            <a:gdLst/>
            <a:ahLst/>
            <a:cxnLst/>
            <a:rect l="l" t="t" r="r" b="b"/>
            <a:pathLst>
              <a:path w="897940" h="1409615">
                <a:moveTo>
                  <a:pt x="0" y="0"/>
                </a:moveTo>
                <a:lnTo>
                  <a:pt x="897940" y="0"/>
                </a:lnTo>
                <a:lnTo>
                  <a:pt x="897940" y="1409615"/>
                </a:lnTo>
                <a:lnTo>
                  <a:pt x="0" y="14096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0" name="CuadroTexto 19"/>
          <p:cNvSpPr txBox="1"/>
          <p:nvPr/>
        </p:nvSpPr>
        <p:spPr>
          <a:xfrm>
            <a:off x="17449800" y="956415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2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10905">
            <a:off x="16595720" y="1571671"/>
            <a:ext cx="388345" cy="11661301"/>
            <a:chOff x="0" y="0"/>
            <a:chExt cx="102280" cy="30712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2280" cy="3071289"/>
            </a:xfrm>
            <a:custGeom>
              <a:avLst/>
              <a:gdLst/>
              <a:ahLst/>
              <a:cxnLst/>
              <a:rect l="l" t="t" r="r" b="b"/>
              <a:pathLst>
                <a:path w="102280" h="3071289">
                  <a:moveTo>
                    <a:pt x="0" y="0"/>
                  </a:moveTo>
                  <a:lnTo>
                    <a:pt x="102280" y="0"/>
                  </a:lnTo>
                  <a:lnTo>
                    <a:pt x="102280" y="3071289"/>
                  </a:lnTo>
                  <a:lnTo>
                    <a:pt x="0" y="30712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02280" cy="3137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V="1">
            <a:off x="13690714" y="0"/>
            <a:ext cx="4583423" cy="1478154"/>
          </a:xfrm>
          <a:custGeom>
            <a:avLst/>
            <a:gdLst/>
            <a:ahLst/>
            <a:cxnLst/>
            <a:rect l="l" t="t" r="r" b="b"/>
            <a:pathLst>
              <a:path w="4583423" h="1478154">
                <a:moveTo>
                  <a:pt x="0" y="1478154"/>
                </a:moveTo>
                <a:lnTo>
                  <a:pt x="4583424" y="1478154"/>
                </a:lnTo>
                <a:lnTo>
                  <a:pt x="4583424" y="0"/>
                </a:lnTo>
                <a:lnTo>
                  <a:pt x="0" y="0"/>
                </a:lnTo>
                <a:lnTo>
                  <a:pt x="0" y="147815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59" b="-159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flipH="1">
            <a:off x="-42190" y="8886964"/>
            <a:ext cx="4554052" cy="1468682"/>
          </a:xfrm>
          <a:custGeom>
            <a:avLst/>
            <a:gdLst/>
            <a:ahLst/>
            <a:cxnLst/>
            <a:rect l="l" t="t" r="r" b="b"/>
            <a:pathLst>
              <a:path w="4554052" h="1468682">
                <a:moveTo>
                  <a:pt x="4554052" y="0"/>
                </a:moveTo>
                <a:lnTo>
                  <a:pt x="0" y="0"/>
                </a:lnTo>
                <a:lnTo>
                  <a:pt x="0" y="1468682"/>
                </a:lnTo>
                <a:lnTo>
                  <a:pt x="4554052" y="1468682"/>
                </a:lnTo>
                <a:lnTo>
                  <a:pt x="455405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59" b="-159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7" name="Group 7"/>
          <p:cNvGrpSpPr/>
          <p:nvPr/>
        </p:nvGrpSpPr>
        <p:grpSpPr>
          <a:xfrm>
            <a:off x="6781800" y="802629"/>
            <a:ext cx="15409502" cy="14567945"/>
            <a:chOff x="0" y="0"/>
            <a:chExt cx="20546003" cy="1942392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46061" cy="19423887"/>
            </a:xfrm>
            <a:custGeom>
              <a:avLst/>
              <a:gdLst/>
              <a:ahLst/>
              <a:cxnLst/>
              <a:rect l="l" t="t" r="r" b="b"/>
              <a:pathLst>
                <a:path w="20546061" h="19423887">
                  <a:moveTo>
                    <a:pt x="0" y="0"/>
                  </a:moveTo>
                  <a:lnTo>
                    <a:pt x="20546061" y="0"/>
                  </a:lnTo>
                  <a:lnTo>
                    <a:pt x="20546061" y="19423887"/>
                  </a:lnTo>
                  <a:lnTo>
                    <a:pt x="0" y="19423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999"/>
              </a:blip>
              <a:stretch>
                <a:fillRect t="-12288" b="-12288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127078"/>
            <a:ext cx="3747261" cy="1351076"/>
            <a:chOff x="0" y="0"/>
            <a:chExt cx="5429307" cy="19575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29250" cy="1957578"/>
            </a:xfrm>
            <a:custGeom>
              <a:avLst/>
              <a:gdLst/>
              <a:ahLst/>
              <a:cxnLst/>
              <a:rect l="l" t="t" r="r" b="b"/>
              <a:pathLst>
                <a:path w="5429250" h="1957578">
                  <a:moveTo>
                    <a:pt x="0" y="0"/>
                  </a:moveTo>
                  <a:lnTo>
                    <a:pt x="5429250" y="0"/>
                  </a:lnTo>
                  <a:lnTo>
                    <a:pt x="5429250" y="1957578"/>
                  </a:lnTo>
                  <a:lnTo>
                    <a:pt x="0" y="19575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5161" r="-1" b="-5159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747261" y="127078"/>
            <a:ext cx="1398441" cy="1468154"/>
            <a:chOff x="0" y="0"/>
            <a:chExt cx="2221615" cy="23323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21611" cy="2332355"/>
            </a:xfrm>
            <a:custGeom>
              <a:avLst/>
              <a:gdLst/>
              <a:ahLst/>
              <a:cxnLst/>
              <a:rect l="l" t="t" r="r" b="b"/>
              <a:pathLst>
                <a:path w="2221611" h="2332355">
                  <a:moveTo>
                    <a:pt x="0" y="0"/>
                  </a:moveTo>
                  <a:lnTo>
                    <a:pt x="2221611" y="0"/>
                  </a:lnTo>
                  <a:lnTo>
                    <a:pt x="2221611" y="2332355"/>
                  </a:lnTo>
                  <a:lnTo>
                    <a:pt x="0" y="23323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9652" b="-19653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327827" y="2026429"/>
            <a:ext cx="11632346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9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Planteamiento del problema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704533" y="9621305"/>
            <a:ext cx="8878934" cy="1331391"/>
            <a:chOff x="0" y="0"/>
            <a:chExt cx="11838578" cy="177518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838577" cy="1775187"/>
            </a:xfrm>
            <a:custGeom>
              <a:avLst/>
              <a:gdLst/>
              <a:ahLst/>
              <a:cxnLst/>
              <a:rect l="l" t="t" r="r" b="b"/>
              <a:pathLst>
                <a:path w="11838577" h="1775187">
                  <a:moveTo>
                    <a:pt x="0" y="0"/>
                  </a:moveTo>
                  <a:lnTo>
                    <a:pt x="11838577" y="0"/>
                  </a:lnTo>
                  <a:lnTo>
                    <a:pt x="11838577" y="1775187"/>
                  </a:lnTo>
                  <a:lnTo>
                    <a:pt x="0" y="17751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11838578" cy="185138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780"/>
                </a:lnSpc>
              </a:pPr>
              <a:r>
                <a:rPr lang="en-US" sz="2700">
                  <a:solidFill>
                    <a:srgbClr val="922037"/>
                  </a:solidFill>
                  <a:latin typeface="Poppins"/>
                  <a:ea typeface="Poppins"/>
                  <a:cs typeface="Poppins"/>
                  <a:sym typeface="Poppins"/>
                </a:rPr>
                <a:t>Maestría en Innovación Educativa y Cultura Digital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5361332" y="185617"/>
            <a:ext cx="1039468" cy="1409615"/>
          </a:xfrm>
          <a:custGeom>
            <a:avLst/>
            <a:gdLst/>
            <a:ahLst/>
            <a:cxnLst/>
            <a:rect l="l" t="t" r="r" b="b"/>
            <a:pathLst>
              <a:path w="897940" h="1409615">
                <a:moveTo>
                  <a:pt x="0" y="0"/>
                </a:moveTo>
                <a:lnTo>
                  <a:pt x="897940" y="0"/>
                </a:lnTo>
                <a:lnTo>
                  <a:pt x="897940" y="1409615"/>
                </a:lnTo>
                <a:lnTo>
                  <a:pt x="0" y="14096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0" name="CuadroTexto 19"/>
          <p:cNvSpPr txBox="1"/>
          <p:nvPr/>
        </p:nvSpPr>
        <p:spPr>
          <a:xfrm>
            <a:off x="17449800" y="956415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3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10905">
            <a:off x="16595720" y="1571671"/>
            <a:ext cx="388345" cy="11661301"/>
            <a:chOff x="0" y="0"/>
            <a:chExt cx="102280" cy="30712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2280" cy="3071289"/>
            </a:xfrm>
            <a:custGeom>
              <a:avLst/>
              <a:gdLst/>
              <a:ahLst/>
              <a:cxnLst/>
              <a:rect l="l" t="t" r="r" b="b"/>
              <a:pathLst>
                <a:path w="102280" h="3071289">
                  <a:moveTo>
                    <a:pt x="0" y="0"/>
                  </a:moveTo>
                  <a:lnTo>
                    <a:pt x="102280" y="0"/>
                  </a:lnTo>
                  <a:lnTo>
                    <a:pt x="102280" y="3071289"/>
                  </a:lnTo>
                  <a:lnTo>
                    <a:pt x="0" y="30712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02280" cy="3137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V="1">
            <a:off x="13716982" y="0"/>
            <a:ext cx="4583423" cy="1478154"/>
          </a:xfrm>
          <a:custGeom>
            <a:avLst/>
            <a:gdLst/>
            <a:ahLst/>
            <a:cxnLst/>
            <a:rect l="l" t="t" r="r" b="b"/>
            <a:pathLst>
              <a:path w="4583423" h="1478154">
                <a:moveTo>
                  <a:pt x="0" y="1478154"/>
                </a:moveTo>
                <a:lnTo>
                  <a:pt x="4583424" y="1478154"/>
                </a:lnTo>
                <a:lnTo>
                  <a:pt x="4583424" y="0"/>
                </a:lnTo>
                <a:lnTo>
                  <a:pt x="0" y="0"/>
                </a:lnTo>
                <a:lnTo>
                  <a:pt x="0" y="147815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59" b="-159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flipH="1">
            <a:off x="0" y="8818318"/>
            <a:ext cx="4554052" cy="1468682"/>
          </a:xfrm>
          <a:custGeom>
            <a:avLst/>
            <a:gdLst/>
            <a:ahLst/>
            <a:cxnLst/>
            <a:rect l="l" t="t" r="r" b="b"/>
            <a:pathLst>
              <a:path w="4554052" h="1468682">
                <a:moveTo>
                  <a:pt x="4554052" y="0"/>
                </a:moveTo>
                <a:lnTo>
                  <a:pt x="0" y="0"/>
                </a:lnTo>
                <a:lnTo>
                  <a:pt x="0" y="1468682"/>
                </a:lnTo>
                <a:lnTo>
                  <a:pt x="4554052" y="1468682"/>
                </a:lnTo>
                <a:lnTo>
                  <a:pt x="455405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59" b="-159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7" name="Group 7"/>
          <p:cNvGrpSpPr/>
          <p:nvPr/>
        </p:nvGrpSpPr>
        <p:grpSpPr>
          <a:xfrm>
            <a:off x="6786878" y="802616"/>
            <a:ext cx="15409502" cy="14567945"/>
            <a:chOff x="0" y="0"/>
            <a:chExt cx="20546003" cy="1942392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46061" cy="19423887"/>
            </a:xfrm>
            <a:custGeom>
              <a:avLst/>
              <a:gdLst/>
              <a:ahLst/>
              <a:cxnLst/>
              <a:rect l="l" t="t" r="r" b="b"/>
              <a:pathLst>
                <a:path w="20546061" h="19423887">
                  <a:moveTo>
                    <a:pt x="0" y="0"/>
                  </a:moveTo>
                  <a:lnTo>
                    <a:pt x="20546061" y="0"/>
                  </a:lnTo>
                  <a:lnTo>
                    <a:pt x="20546061" y="19423887"/>
                  </a:lnTo>
                  <a:lnTo>
                    <a:pt x="0" y="19423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999"/>
              </a:blip>
              <a:stretch>
                <a:fillRect t="-12288" b="-12288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127078"/>
            <a:ext cx="3747261" cy="1351076"/>
            <a:chOff x="0" y="0"/>
            <a:chExt cx="5429307" cy="19575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29250" cy="1957578"/>
            </a:xfrm>
            <a:custGeom>
              <a:avLst/>
              <a:gdLst/>
              <a:ahLst/>
              <a:cxnLst/>
              <a:rect l="l" t="t" r="r" b="b"/>
              <a:pathLst>
                <a:path w="5429250" h="1957578">
                  <a:moveTo>
                    <a:pt x="0" y="0"/>
                  </a:moveTo>
                  <a:lnTo>
                    <a:pt x="5429250" y="0"/>
                  </a:lnTo>
                  <a:lnTo>
                    <a:pt x="5429250" y="1957578"/>
                  </a:lnTo>
                  <a:lnTo>
                    <a:pt x="0" y="19575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5161" r="-1" b="-5159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747261" y="127078"/>
            <a:ext cx="1398441" cy="1468154"/>
            <a:chOff x="0" y="0"/>
            <a:chExt cx="2221615" cy="23323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21611" cy="2332355"/>
            </a:xfrm>
            <a:custGeom>
              <a:avLst/>
              <a:gdLst/>
              <a:ahLst/>
              <a:cxnLst/>
              <a:rect l="l" t="t" r="r" b="b"/>
              <a:pathLst>
                <a:path w="2221611" h="2332355">
                  <a:moveTo>
                    <a:pt x="0" y="0"/>
                  </a:moveTo>
                  <a:lnTo>
                    <a:pt x="2221611" y="0"/>
                  </a:lnTo>
                  <a:lnTo>
                    <a:pt x="2221611" y="2332355"/>
                  </a:lnTo>
                  <a:lnTo>
                    <a:pt x="0" y="23323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9652" b="-19653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327827" y="2026429"/>
            <a:ext cx="11632346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999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Objetivos</a:t>
            </a:r>
            <a:r>
              <a:rPr lang="en-US" sz="5999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o </a:t>
            </a:r>
            <a:r>
              <a:rPr lang="en-US" sz="5999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preguntas</a:t>
            </a:r>
            <a:r>
              <a:rPr lang="en-US" sz="5999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de </a:t>
            </a:r>
            <a:r>
              <a:rPr lang="en-US" sz="5999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investigación</a:t>
            </a:r>
            <a:endParaRPr lang="en-US" sz="5999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4704533" y="9621305"/>
            <a:ext cx="8878934" cy="1331391"/>
            <a:chOff x="0" y="0"/>
            <a:chExt cx="11838578" cy="177518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838577" cy="1775187"/>
            </a:xfrm>
            <a:custGeom>
              <a:avLst/>
              <a:gdLst/>
              <a:ahLst/>
              <a:cxnLst/>
              <a:rect l="l" t="t" r="r" b="b"/>
              <a:pathLst>
                <a:path w="11838577" h="1775187">
                  <a:moveTo>
                    <a:pt x="0" y="0"/>
                  </a:moveTo>
                  <a:lnTo>
                    <a:pt x="11838577" y="0"/>
                  </a:lnTo>
                  <a:lnTo>
                    <a:pt x="11838577" y="1775187"/>
                  </a:lnTo>
                  <a:lnTo>
                    <a:pt x="0" y="17751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11838578" cy="185138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780"/>
                </a:lnSpc>
              </a:pPr>
              <a:r>
                <a:rPr lang="en-US" sz="2700">
                  <a:solidFill>
                    <a:srgbClr val="922037"/>
                  </a:solidFill>
                  <a:latin typeface="Poppins"/>
                  <a:ea typeface="Poppins"/>
                  <a:cs typeface="Poppins"/>
                  <a:sym typeface="Poppins"/>
                </a:rPr>
                <a:t>Maestría en Innovación Educativa y Cultura Digital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5361332" y="185617"/>
            <a:ext cx="1039468" cy="1409615"/>
          </a:xfrm>
          <a:custGeom>
            <a:avLst/>
            <a:gdLst/>
            <a:ahLst/>
            <a:cxnLst/>
            <a:rect l="l" t="t" r="r" b="b"/>
            <a:pathLst>
              <a:path w="897940" h="1409615">
                <a:moveTo>
                  <a:pt x="0" y="0"/>
                </a:moveTo>
                <a:lnTo>
                  <a:pt x="897940" y="0"/>
                </a:lnTo>
                <a:lnTo>
                  <a:pt x="897940" y="1409615"/>
                </a:lnTo>
                <a:lnTo>
                  <a:pt x="0" y="14096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0" name="CuadroTexto 19"/>
          <p:cNvSpPr txBox="1"/>
          <p:nvPr/>
        </p:nvSpPr>
        <p:spPr>
          <a:xfrm>
            <a:off x="17449800" y="956415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4</a:t>
            </a: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10905">
            <a:off x="16595720" y="1571671"/>
            <a:ext cx="388345" cy="11661301"/>
            <a:chOff x="0" y="0"/>
            <a:chExt cx="102280" cy="30712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2280" cy="3071289"/>
            </a:xfrm>
            <a:custGeom>
              <a:avLst/>
              <a:gdLst/>
              <a:ahLst/>
              <a:cxnLst/>
              <a:rect l="l" t="t" r="r" b="b"/>
              <a:pathLst>
                <a:path w="102280" h="3071289">
                  <a:moveTo>
                    <a:pt x="0" y="0"/>
                  </a:moveTo>
                  <a:lnTo>
                    <a:pt x="102280" y="0"/>
                  </a:lnTo>
                  <a:lnTo>
                    <a:pt x="102280" y="3071289"/>
                  </a:lnTo>
                  <a:lnTo>
                    <a:pt x="0" y="30712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02280" cy="3137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V="1">
            <a:off x="13690714" y="7895"/>
            <a:ext cx="4583423" cy="1478154"/>
          </a:xfrm>
          <a:custGeom>
            <a:avLst/>
            <a:gdLst/>
            <a:ahLst/>
            <a:cxnLst/>
            <a:rect l="l" t="t" r="r" b="b"/>
            <a:pathLst>
              <a:path w="4583423" h="1478154">
                <a:moveTo>
                  <a:pt x="0" y="1478154"/>
                </a:moveTo>
                <a:lnTo>
                  <a:pt x="4583424" y="1478154"/>
                </a:lnTo>
                <a:lnTo>
                  <a:pt x="4583424" y="0"/>
                </a:lnTo>
                <a:lnTo>
                  <a:pt x="0" y="0"/>
                </a:lnTo>
                <a:lnTo>
                  <a:pt x="0" y="147815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59" b="-159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flipH="1">
            <a:off x="0" y="8818318"/>
            <a:ext cx="4554052" cy="1468682"/>
          </a:xfrm>
          <a:custGeom>
            <a:avLst/>
            <a:gdLst/>
            <a:ahLst/>
            <a:cxnLst/>
            <a:rect l="l" t="t" r="r" b="b"/>
            <a:pathLst>
              <a:path w="4554052" h="1468682">
                <a:moveTo>
                  <a:pt x="4554052" y="0"/>
                </a:moveTo>
                <a:lnTo>
                  <a:pt x="0" y="0"/>
                </a:lnTo>
                <a:lnTo>
                  <a:pt x="0" y="1468682"/>
                </a:lnTo>
                <a:lnTo>
                  <a:pt x="4554052" y="1468682"/>
                </a:lnTo>
                <a:lnTo>
                  <a:pt x="455405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59" b="-159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7" name="Group 7"/>
          <p:cNvGrpSpPr/>
          <p:nvPr/>
        </p:nvGrpSpPr>
        <p:grpSpPr>
          <a:xfrm>
            <a:off x="6786878" y="802616"/>
            <a:ext cx="15409502" cy="14567945"/>
            <a:chOff x="0" y="0"/>
            <a:chExt cx="20546003" cy="1942392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46061" cy="19423887"/>
            </a:xfrm>
            <a:custGeom>
              <a:avLst/>
              <a:gdLst/>
              <a:ahLst/>
              <a:cxnLst/>
              <a:rect l="l" t="t" r="r" b="b"/>
              <a:pathLst>
                <a:path w="20546061" h="19423887">
                  <a:moveTo>
                    <a:pt x="0" y="0"/>
                  </a:moveTo>
                  <a:lnTo>
                    <a:pt x="20546061" y="0"/>
                  </a:lnTo>
                  <a:lnTo>
                    <a:pt x="20546061" y="19423887"/>
                  </a:lnTo>
                  <a:lnTo>
                    <a:pt x="0" y="19423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999"/>
              </a:blip>
              <a:stretch>
                <a:fillRect t="-12288" b="-12288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127078"/>
            <a:ext cx="3747261" cy="1351076"/>
            <a:chOff x="0" y="0"/>
            <a:chExt cx="5429307" cy="19575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29250" cy="1957578"/>
            </a:xfrm>
            <a:custGeom>
              <a:avLst/>
              <a:gdLst/>
              <a:ahLst/>
              <a:cxnLst/>
              <a:rect l="l" t="t" r="r" b="b"/>
              <a:pathLst>
                <a:path w="5429250" h="1957578">
                  <a:moveTo>
                    <a:pt x="0" y="0"/>
                  </a:moveTo>
                  <a:lnTo>
                    <a:pt x="5429250" y="0"/>
                  </a:lnTo>
                  <a:lnTo>
                    <a:pt x="5429250" y="1957578"/>
                  </a:lnTo>
                  <a:lnTo>
                    <a:pt x="0" y="19575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5161" r="-1" b="-5159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747261" y="127078"/>
            <a:ext cx="1398441" cy="1468154"/>
            <a:chOff x="0" y="0"/>
            <a:chExt cx="2221615" cy="23323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21611" cy="2332355"/>
            </a:xfrm>
            <a:custGeom>
              <a:avLst/>
              <a:gdLst/>
              <a:ahLst/>
              <a:cxnLst/>
              <a:rect l="l" t="t" r="r" b="b"/>
              <a:pathLst>
                <a:path w="2221611" h="2332355">
                  <a:moveTo>
                    <a:pt x="0" y="0"/>
                  </a:moveTo>
                  <a:lnTo>
                    <a:pt x="2221611" y="0"/>
                  </a:lnTo>
                  <a:lnTo>
                    <a:pt x="2221611" y="2332355"/>
                  </a:lnTo>
                  <a:lnTo>
                    <a:pt x="0" y="23323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9652" b="-19653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327827" y="2026429"/>
            <a:ext cx="11632346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999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Hipótesis</a:t>
            </a:r>
            <a:r>
              <a:rPr lang="en-US" sz="5999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o </a:t>
            </a:r>
            <a:r>
              <a:rPr lang="en-US" sz="5999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supuestos</a:t>
            </a:r>
            <a:endParaRPr lang="en-US" sz="5999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4704533" y="9621305"/>
            <a:ext cx="8878934" cy="1331391"/>
            <a:chOff x="0" y="0"/>
            <a:chExt cx="11838578" cy="177518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838577" cy="1775187"/>
            </a:xfrm>
            <a:custGeom>
              <a:avLst/>
              <a:gdLst/>
              <a:ahLst/>
              <a:cxnLst/>
              <a:rect l="l" t="t" r="r" b="b"/>
              <a:pathLst>
                <a:path w="11838577" h="1775187">
                  <a:moveTo>
                    <a:pt x="0" y="0"/>
                  </a:moveTo>
                  <a:lnTo>
                    <a:pt x="11838577" y="0"/>
                  </a:lnTo>
                  <a:lnTo>
                    <a:pt x="11838577" y="1775187"/>
                  </a:lnTo>
                  <a:lnTo>
                    <a:pt x="0" y="17751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11838578" cy="185138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780"/>
                </a:lnSpc>
              </a:pPr>
              <a:r>
                <a:rPr lang="en-US" sz="2700">
                  <a:solidFill>
                    <a:srgbClr val="922037"/>
                  </a:solidFill>
                  <a:latin typeface="Poppins"/>
                  <a:ea typeface="Poppins"/>
                  <a:cs typeface="Poppins"/>
                  <a:sym typeface="Poppins"/>
                </a:rPr>
                <a:t>Maestría en Innovación Educativa y Cultura Digital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5361332" y="185617"/>
            <a:ext cx="1039468" cy="1409615"/>
          </a:xfrm>
          <a:custGeom>
            <a:avLst/>
            <a:gdLst/>
            <a:ahLst/>
            <a:cxnLst/>
            <a:rect l="l" t="t" r="r" b="b"/>
            <a:pathLst>
              <a:path w="897940" h="1409615">
                <a:moveTo>
                  <a:pt x="0" y="0"/>
                </a:moveTo>
                <a:lnTo>
                  <a:pt x="897940" y="0"/>
                </a:lnTo>
                <a:lnTo>
                  <a:pt x="897940" y="1409615"/>
                </a:lnTo>
                <a:lnTo>
                  <a:pt x="0" y="14096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1" name="CuadroTexto 20"/>
          <p:cNvSpPr txBox="1"/>
          <p:nvPr/>
        </p:nvSpPr>
        <p:spPr>
          <a:xfrm>
            <a:off x="17449800" y="956415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5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10905">
            <a:off x="16595720" y="1571671"/>
            <a:ext cx="388345" cy="11661301"/>
            <a:chOff x="0" y="0"/>
            <a:chExt cx="102280" cy="30712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2280" cy="3071289"/>
            </a:xfrm>
            <a:custGeom>
              <a:avLst/>
              <a:gdLst/>
              <a:ahLst/>
              <a:cxnLst/>
              <a:rect l="l" t="t" r="r" b="b"/>
              <a:pathLst>
                <a:path w="102280" h="3071289">
                  <a:moveTo>
                    <a:pt x="0" y="0"/>
                  </a:moveTo>
                  <a:lnTo>
                    <a:pt x="102280" y="0"/>
                  </a:lnTo>
                  <a:lnTo>
                    <a:pt x="102280" y="3071289"/>
                  </a:lnTo>
                  <a:lnTo>
                    <a:pt x="0" y="30712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02280" cy="3137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V="1">
            <a:off x="13704577" y="0"/>
            <a:ext cx="4583423" cy="1478154"/>
          </a:xfrm>
          <a:custGeom>
            <a:avLst/>
            <a:gdLst/>
            <a:ahLst/>
            <a:cxnLst/>
            <a:rect l="l" t="t" r="r" b="b"/>
            <a:pathLst>
              <a:path w="4583423" h="1478154">
                <a:moveTo>
                  <a:pt x="0" y="1478154"/>
                </a:moveTo>
                <a:lnTo>
                  <a:pt x="4583424" y="1478154"/>
                </a:lnTo>
                <a:lnTo>
                  <a:pt x="4583424" y="0"/>
                </a:lnTo>
                <a:lnTo>
                  <a:pt x="0" y="0"/>
                </a:lnTo>
                <a:lnTo>
                  <a:pt x="0" y="147815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59" b="-159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flipH="1">
            <a:off x="0" y="8818318"/>
            <a:ext cx="4554052" cy="1468682"/>
          </a:xfrm>
          <a:custGeom>
            <a:avLst/>
            <a:gdLst/>
            <a:ahLst/>
            <a:cxnLst/>
            <a:rect l="l" t="t" r="r" b="b"/>
            <a:pathLst>
              <a:path w="4554052" h="1468682">
                <a:moveTo>
                  <a:pt x="4554052" y="0"/>
                </a:moveTo>
                <a:lnTo>
                  <a:pt x="0" y="0"/>
                </a:lnTo>
                <a:lnTo>
                  <a:pt x="0" y="1468682"/>
                </a:lnTo>
                <a:lnTo>
                  <a:pt x="4554052" y="1468682"/>
                </a:lnTo>
                <a:lnTo>
                  <a:pt x="455405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59" b="-159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7" name="Group 7"/>
          <p:cNvGrpSpPr/>
          <p:nvPr/>
        </p:nvGrpSpPr>
        <p:grpSpPr>
          <a:xfrm>
            <a:off x="6786878" y="802616"/>
            <a:ext cx="15409502" cy="14567945"/>
            <a:chOff x="0" y="0"/>
            <a:chExt cx="20546003" cy="1942392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46061" cy="19423887"/>
            </a:xfrm>
            <a:custGeom>
              <a:avLst/>
              <a:gdLst/>
              <a:ahLst/>
              <a:cxnLst/>
              <a:rect l="l" t="t" r="r" b="b"/>
              <a:pathLst>
                <a:path w="20546061" h="19423887">
                  <a:moveTo>
                    <a:pt x="0" y="0"/>
                  </a:moveTo>
                  <a:lnTo>
                    <a:pt x="20546061" y="0"/>
                  </a:lnTo>
                  <a:lnTo>
                    <a:pt x="20546061" y="19423887"/>
                  </a:lnTo>
                  <a:lnTo>
                    <a:pt x="0" y="19423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999"/>
              </a:blip>
              <a:stretch>
                <a:fillRect t="-12288" b="-12288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127078"/>
            <a:ext cx="3747261" cy="1351076"/>
            <a:chOff x="0" y="0"/>
            <a:chExt cx="5429307" cy="19575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29250" cy="1957578"/>
            </a:xfrm>
            <a:custGeom>
              <a:avLst/>
              <a:gdLst/>
              <a:ahLst/>
              <a:cxnLst/>
              <a:rect l="l" t="t" r="r" b="b"/>
              <a:pathLst>
                <a:path w="5429250" h="1957578">
                  <a:moveTo>
                    <a:pt x="0" y="0"/>
                  </a:moveTo>
                  <a:lnTo>
                    <a:pt x="5429250" y="0"/>
                  </a:lnTo>
                  <a:lnTo>
                    <a:pt x="5429250" y="1957578"/>
                  </a:lnTo>
                  <a:lnTo>
                    <a:pt x="0" y="19575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5161" r="-1" b="-5159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747261" y="127078"/>
            <a:ext cx="1398441" cy="1468154"/>
            <a:chOff x="0" y="0"/>
            <a:chExt cx="2221615" cy="23323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21611" cy="2332355"/>
            </a:xfrm>
            <a:custGeom>
              <a:avLst/>
              <a:gdLst/>
              <a:ahLst/>
              <a:cxnLst/>
              <a:rect l="l" t="t" r="r" b="b"/>
              <a:pathLst>
                <a:path w="2221611" h="2332355">
                  <a:moveTo>
                    <a:pt x="0" y="0"/>
                  </a:moveTo>
                  <a:lnTo>
                    <a:pt x="2221611" y="0"/>
                  </a:lnTo>
                  <a:lnTo>
                    <a:pt x="2221611" y="2332355"/>
                  </a:lnTo>
                  <a:lnTo>
                    <a:pt x="0" y="23323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9652" b="-19653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327827" y="2026429"/>
            <a:ext cx="11632346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9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Justificación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704533" y="9621305"/>
            <a:ext cx="8878934" cy="1331391"/>
            <a:chOff x="0" y="0"/>
            <a:chExt cx="11838578" cy="177518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838577" cy="1775187"/>
            </a:xfrm>
            <a:custGeom>
              <a:avLst/>
              <a:gdLst/>
              <a:ahLst/>
              <a:cxnLst/>
              <a:rect l="l" t="t" r="r" b="b"/>
              <a:pathLst>
                <a:path w="11838577" h="1775187">
                  <a:moveTo>
                    <a:pt x="0" y="0"/>
                  </a:moveTo>
                  <a:lnTo>
                    <a:pt x="11838577" y="0"/>
                  </a:lnTo>
                  <a:lnTo>
                    <a:pt x="11838577" y="1775187"/>
                  </a:lnTo>
                  <a:lnTo>
                    <a:pt x="0" y="17751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11838578" cy="185138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780"/>
                </a:lnSpc>
              </a:pPr>
              <a:r>
                <a:rPr lang="en-US" sz="2700">
                  <a:solidFill>
                    <a:srgbClr val="922037"/>
                  </a:solidFill>
                  <a:latin typeface="Poppins"/>
                  <a:ea typeface="Poppins"/>
                  <a:cs typeface="Poppins"/>
                  <a:sym typeface="Poppins"/>
                </a:rPr>
                <a:t>Maestría en Innovación Educativa y Cultura Digital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5361332" y="185617"/>
            <a:ext cx="1039468" cy="1409615"/>
          </a:xfrm>
          <a:custGeom>
            <a:avLst/>
            <a:gdLst/>
            <a:ahLst/>
            <a:cxnLst/>
            <a:rect l="l" t="t" r="r" b="b"/>
            <a:pathLst>
              <a:path w="897940" h="1409615">
                <a:moveTo>
                  <a:pt x="0" y="0"/>
                </a:moveTo>
                <a:lnTo>
                  <a:pt x="897940" y="0"/>
                </a:lnTo>
                <a:lnTo>
                  <a:pt x="897940" y="1409615"/>
                </a:lnTo>
                <a:lnTo>
                  <a:pt x="0" y="14096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0" name="CuadroTexto 19"/>
          <p:cNvSpPr txBox="1"/>
          <p:nvPr/>
        </p:nvSpPr>
        <p:spPr>
          <a:xfrm>
            <a:off x="17449800" y="956415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7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10905">
            <a:off x="16595720" y="1571671"/>
            <a:ext cx="388345" cy="11661301"/>
            <a:chOff x="0" y="0"/>
            <a:chExt cx="102280" cy="30712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2280" cy="3071289"/>
            </a:xfrm>
            <a:custGeom>
              <a:avLst/>
              <a:gdLst/>
              <a:ahLst/>
              <a:cxnLst/>
              <a:rect l="l" t="t" r="r" b="b"/>
              <a:pathLst>
                <a:path w="102280" h="3071289">
                  <a:moveTo>
                    <a:pt x="0" y="0"/>
                  </a:moveTo>
                  <a:lnTo>
                    <a:pt x="102280" y="0"/>
                  </a:lnTo>
                  <a:lnTo>
                    <a:pt x="102280" y="3071289"/>
                  </a:lnTo>
                  <a:lnTo>
                    <a:pt x="0" y="30712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02280" cy="3137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V="1">
            <a:off x="13704577" y="0"/>
            <a:ext cx="4583423" cy="1478154"/>
          </a:xfrm>
          <a:custGeom>
            <a:avLst/>
            <a:gdLst/>
            <a:ahLst/>
            <a:cxnLst/>
            <a:rect l="l" t="t" r="r" b="b"/>
            <a:pathLst>
              <a:path w="4583423" h="1478154">
                <a:moveTo>
                  <a:pt x="0" y="1478154"/>
                </a:moveTo>
                <a:lnTo>
                  <a:pt x="4583424" y="1478154"/>
                </a:lnTo>
                <a:lnTo>
                  <a:pt x="4583424" y="0"/>
                </a:lnTo>
                <a:lnTo>
                  <a:pt x="0" y="0"/>
                </a:lnTo>
                <a:lnTo>
                  <a:pt x="0" y="147815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59" b="-159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flipH="1">
            <a:off x="0" y="8818318"/>
            <a:ext cx="4554052" cy="1468682"/>
          </a:xfrm>
          <a:custGeom>
            <a:avLst/>
            <a:gdLst/>
            <a:ahLst/>
            <a:cxnLst/>
            <a:rect l="l" t="t" r="r" b="b"/>
            <a:pathLst>
              <a:path w="4554052" h="1468682">
                <a:moveTo>
                  <a:pt x="4554052" y="0"/>
                </a:moveTo>
                <a:lnTo>
                  <a:pt x="0" y="0"/>
                </a:lnTo>
                <a:lnTo>
                  <a:pt x="0" y="1468682"/>
                </a:lnTo>
                <a:lnTo>
                  <a:pt x="4554052" y="1468682"/>
                </a:lnTo>
                <a:lnTo>
                  <a:pt x="455405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59" b="-159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7" name="Group 7"/>
          <p:cNvGrpSpPr/>
          <p:nvPr/>
        </p:nvGrpSpPr>
        <p:grpSpPr>
          <a:xfrm>
            <a:off x="6490145" y="802629"/>
            <a:ext cx="15409502" cy="14567945"/>
            <a:chOff x="0" y="0"/>
            <a:chExt cx="20546003" cy="1942392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46061" cy="19423887"/>
            </a:xfrm>
            <a:custGeom>
              <a:avLst/>
              <a:gdLst/>
              <a:ahLst/>
              <a:cxnLst/>
              <a:rect l="l" t="t" r="r" b="b"/>
              <a:pathLst>
                <a:path w="20546061" h="19423887">
                  <a:moveTo>
                    <a:pt x="0" y="0"/>
                  </a:moveTo>
                  <a:lnTo>
                    <a:pt x="20546061" y="0"/>
                  </a:lnTo>
                  <a:lnTo>
                    <a:pt x="20546061" y="19423887"/>
                  </a:lnTo>
                  <a:lnTo>
                    <a:pt x="0" y="19423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999"/>
              </a:blip>
              <a:stretch>
                <a:fillRect t="-12288" b="-12288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127078"/>
            <a:ext cx="3747261" cy="1351076"/>
            <a:chOff x="0" y="0"/>
            <a:chExt cx="5429307" cy="19575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29250" cy="1957578"/>
            </a:xfrm>
            <a:custGeom>
              <a:avLst/>
              <a:gdLst/>
              <a:ahLst/>
              <a:cxnLst/>
              <a:rect l="l" t="t" r="r" b="b"/>
              <a:pathLst>
                <a:path w="5429250" h="1957578">
                  <a:moveTo>
                    <a:pt x="0" y="0"/>
                  </a:moveTo>
                  <a:lnTo>
                    <a:pt x="5429250" y="0"/>
                  </a:lnTo>
                  <a:lnTo>
                    <a:pt x="5429250" y="1957578"/>
                  </a:lnTo>
                  <a:lnTo>
                    <a:pt x="0" y="19575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5161" r="-1" b="-5159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747261" y="127078"/>
            <a:ext cx="1398441" cy="1468154"/>
            <a:chOff x="0" y="0"/>
            <a:chExt cx="2221615" cy="23323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21611" cy="2332355"/>
            </a:xfrm>
            <a:custGeom>
              <a:avLst/>
              <a:gdLst/>
              <a:ahLst/>
              <a:cxnLst/>
              <a:rect l="l" t="t" r="r" b="b"/>
              <a:pathLst>
                <a:path w="2221611" h="2332355">
                  <a:moveTo>
                    <a:pt x="0" y="0"/>
                  </a:moveTo>
                  <a:lnTo>
                    <a:pt x="2221611" y="0"/>
                  </a:lnTo>
                  <a:lnTo>
                    <a:pt x="2221611" y="2332355"/>
                  </a:lnTo>
                  <a:lnTo>
                    <a:pt x="0" y="23323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9652" b="-19653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327827" y="2026429"/>
            <a:ext cx="11632346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9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Marco referencial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704533" y="9621305"/>
            <a:ext cx="8878934" cy="1331391"/>
            <a:chOff x="0" y="0"/>
            <a:chExt cx="11838578" cy="177518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838577" cy="1775187"/>
            </a:xfrm>
            <a:custGeom>
              <a:avLst/>
              <a:gdLst/>
              <a:ahLst/>
              <a:cxnLst/>
              <a:rect l="l" t="t" r="r" b="b"/>
              <a:pathLst>
                <a:path w="11838577" h="1775187">
                  <a:moveTo>
                    <a:pt x="0" y="0"/>
                  </a:moveTo>
                  <a:lnTo>
                    <a:pt x="11838577" y="0"/>
                  </a:lnTo>
                  <a:lnTo>
                    <a:pt x="11838577" y="1775187"/>
                  </a:lnTo>
                  <a:lnTo>
                    <a:pt x="0" y="17751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11838578" cy="185138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780"/>
                </a:lnSpc>
              </a:pPr>
              <a:r>
                <a:rPr lang="en-US" sz="2700">
                  <a:solidFill>
                    <a:srgbClr val="922037"/>
                  </a:solidFill>
                  <a:latin typeface="Poppins"/>
                  <a:ea typeface="Poppins"/>
                  <a:cs typeface="Poppins"/>
                  <a:sym typeface="Poppins"/>
                </a:rPr>
                <a:t>Maestría en Innovación Educativa y Cultura Digital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5361331" y="185617"/>
            <a:ext cx="963269" cy="1409615"/>
          </a:xfrm>
          <a:custGeom>
            <a:avLst/>
            <a:gdLst/>
            <a:ahLst/>
            <a:cxnLst/>
            <a:rect l="l" t="t" r="r" b="b"/>
            <a:pathLst>
              <a:path w="897940" h="1409615">
                <a:moveTo>
                  <a:pt x="0" y="0"/>
                </a:moveTo>
                <a:lnTo>
                  <a:pt x="897940" y="0"/>
                </a:lnTo>
                <a:lnTo>
                  <a:pt x="897940" y="1409615"/>
                </a:lnTo>
                <a:lnTo>
                  <a:pt x="0" y="14096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0" name="CuadroTexto 19"/>
          <p:cNvSpPr txBox="1"/>
          <p:nvPr/>
        </p:nvSpPr>
        <p:spPr>
          <a:xfrm>
            <a:off x="17449800" y="956415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8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10905">
            <a:off x="16595720" y="1571671"/>
            <a:ext cx="388345" cy="11661301"/>
            <a:chOff x="0" y="0"/>
            <a:chExt cx="102280" cy="30712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2280" cy="3071289"/>
            </a:xfrm>
            <a:custGeom>
              <a:avLst/>
              <a:gdLst/>
              <a:ahLst/>
              <a:cxnLst/>
              <a:rect l="l" t="t" r="r" b="b"/>
              <a:pathLst>
                <a:path w="102280" h="3071289">
                  <a:moveTo>
                    <a:pt x="0" y="0"/>
                  </a:moveTo>
                  <a:lnTo>
                    <a:pt x="102280" y="0"/>
                  </a:lnTo>
                  <a:lnTo>
                    <a:pt x="102280" y="3071289"/>
                  </a:lnTo>
                  <a:lnTo>
                    <a:pt x="0" y="30712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02280" cy="3137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V="1">
            <a:off x="13704577" y="-39306"/>
            <a:ext cx="4583423" cy="1478154"/>
          </a:xfrm>
          <a:custGeom>
            <a:avLst/>
            <a:gdLst/>
            <a:ahLst/>
            <a:cxnLst/>
            <a:rect l="l" t="t" r="r" b="b"/>
            <a:pathLst>
              <a:path w="4583423" h="1478154">
                <a:moveTo>
                  <a:pt x="0" y="1478154"/>
                </a:moveTo>
                <a:lnTo>
                  <a:pt x="4583424" y="1478154"/>
                </a:lnTo>
                <a:lnTo>
                  <a:pt x="4583424" y="0"/>
                </a:lnTo>
                <a:lnTo>
                  <a:pt x="0" y="0"/>
                </a:lnTo>
                <a:lnTo>
                  <a:pt x="0" y="147815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59" b="-159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flipH="1">
            <a:off x="0" y="8818318"/>
            <a:ext cx="4554052" cy="1468682"/>
          </a:xfrm>
          <a:custGeom>
            <a:avLst/>
            <a:gdLst/>
            <a:ahLst/>
            <a:cxnLst/>
            <a:rect l="l" t="t" r="r" b="b"/>
            <a:pathLst>
              <a:path w="4554052" h="1468682">
                <a:moveTo>
                  <a:pt x="4554052" y="0"/>
                </a:moveTo>
                <a:lnTo>
                  <a:pt x="0" y="0"/>
                </a:lnTo>
                <a:lnTo>
                  <a:pt x="0" y="1468682"/>
                </a:lnTo>
                <a:lnTo>
                  <a:pt x="4554052" y="1468682"/>
                </a:lnTo>
                <a:lnTo>
                  <a:pt x="455405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59" b="-159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7" name="Group 7"/>
          <p:cNvGrpSpPr/>
          <p:nvPr/>
        </p:nvGrpSpPr>
        <p:grpSpPr>
          <a:xfrm>
            <a:off x="6786878" y="802616"/>
            <a:ext cx="15409502" cy="14567945"/>
            <a:chOff x="0" y="0"/>
            <a:chExt cx="20546003" cy="1942392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46061" cy="19423887"/>
            </a:xfrm>
            <a:custGeom>
              <a:avLst/>
              <a:gdLst/>
              <a:ahLst/>
              <a:cxnLst/>
              <a:rect l="l" t="t" r="r" b="b"/>
              <a:pathLst>
                <a:path w="20546061" h="19423887">
                  <a:moveTo>
                    <a:pt x="0" y="0"/>
                  </a:moveTo>
                  <a:lnTo>
                    <a:pt x="20546061" y="0"/>
                  </a:lnTo>
                  <a:lnTo>
                    <a:pt x="20546061" y="19423887"/>
                  </a:lnTo>
                  <a:lnTo>
                    <a:pt x="0" y="19423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999"/>
              </a:blip>
              <a:stretch>
                <a:fillRect t="-12288" b="-12288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127078"/>
            <a:ext cx="3747261" cy="1351076"/>
            <a:chOff x="0" y="0"/>
            <a:chExt cx="5429307" cy="19575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29250" cy="1957578"/>
            </a:xfrm>
            <a:custGeom>
              <a:avLst/>
              <a:gdLst/>
              <a:ahLst/>
              <a:cxnLst/>
              <a:rect l="l" t="t" r="r" b="b"/>
              <a:pathLst>
                <a:path w="5429250" h="1957578">
                  <a:moveTo>
                    <a:pt x="0" y="0"/>
                  </a:moveTo>
                  <a:lnTo>
                    <a:pt x="5429250" y="0"/>
                  </a:lnTo>
                  <a:lnTo>
                    <a:pt x="5429250" y="1957578"/>
                  </a:lnTo>
                  <a:lnTo>
                    <a:pt x="0" y="19575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5161" r="-1" b="-5159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747261" y="127078"/>
            <a:ext cx="1398441" cy="1468154"/>
            <a:chOff x="0" y="0"/>
            <a:chExt cx="2221615" cy="23323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21611" cy="2332355"/>
            </a:xfrm>
            <a:custGeom>
              <a:avLst/>
              <a:gdLst/>
              <a:ahLst/>
              <a:cxnLst/>
              <a:rect l="l" t="t" r="r" b="b"/>
              <a:pathLst>
                <a:path w="2221611" h="2332355">
                  <a:moveTo>
                    <a:pt x="0" y="0"/>
                  </a:moveTo>
                  <a:lnTo>
                    <a:pt x="2221611" y="0"/>
                  </a:lnTo>
                  <a:lnTo>
                    <a:pt x="2221611" y="2332355"/>
                  </a:lnTo>
                  <a:lnTo>
                    <a:pt x="0" y="23323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9652" b="-19653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327827" y="2026429"/>
            <a:ext cx="11632346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9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Metodología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704533" y="9621305"/>
            <a:ext cx="8878934" cy="1331391"/>
            <a:chOff x="0" y="0"/>
            <a:chExt cx="11838578" cy="177518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838577" cy="1775187"/>
            </a:xfrm>
            <a:custGeom>
              <a:avLst/>
              <a:gdLst/>
              <a:ahLst/>
              <a:cxnLst/>
              <a:rect l="l" t="t" r="r" b="b"/>
              <a:pathLst>
                <a:path w="11838577" h="1775187">
                  <a:moveTo>
                    <a:pt x="0" y="0"/>
                  </a:moveTo>
                  <a:lnTo>
                    <a:pt x="11838577" y="0"/>
                  </a:lnTo>
                  <a:lnTo>
                    <a:pt x="11838577" y="1775187"/>
                  </a:lnTo>
                  <a:lnTo>
                    <a:pt x="0" y="17751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11838578" cy="185138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780"/>
                </a:lnSpc>
              </a:pPr>
              <a:r>
                <a:rPr lang="en-US" sz="2700">
                  <a:solidFill>
                    <a:srgbClr val="922037"/>
                  </a:solidFill>
                  <a:latin typeface="Poppins"/>
                  <a:ea typeface="Poppins"/>
                  <a:cs typeface="Poppins"/>
                  <a:sym typeface="Poppins"/>
                </a:rPr>
                <a:t>Maestría en Innovación Educativa y Cultura Digital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5361332" y="185617"/>
            <a:ext cx="1039468" cy="1409615"/>
          </a:xfrm>
          <a:custGeom>
            <a:avLst/>
            <a:gdLst/>
            <a:ahLst/>
            <a:cxnLst/>
            <a:rect l="l" t="t" r="r" b="b"/>
            <a:pathLst>
              <a:path w="897940" h="1409615">
                <a:moveTo>
                  <a:pt x="0" y="0"/>
                </a:moveTo>
                <a:lnTo>
                  <a:pt x="897940" y="0"/>
                </a:lnTo>
                <a:lnTo>
                  <a:pt x="897940" y="1409615"/>
                </a:lnTo>
                <a:lnTo>
                  <a:pt x="0" y="14096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0" name="CuadroTexto 19"/>
          <p:cNvSpPr txBox="1"/>
          <p:nvPr/>
        </p:nvSpPr>
        <p:spPr>
          <a:xfrm>
            <a:off x="17449800" y="956415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9</a:t>
            </a: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10905">
            <a:off x="16595720" y="1571671"/>
            <a:ext cx="388345" cy="11661301"/>
            <a:chOff x="0" y="0"/>
            <a:chExt cx="102280" cy="30712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2280" cy="3071289"/>
            </a:xfrm>
            <a:custGeom>
              <a:avLst/>
              <a:gdLst/>
              <a:ahLst/>
              <a:cxnLst/>
              <a:rect l="l" t="t" r="r" b="b"/>
              <a:pathLst>
                <a:path w="102280" h="3071289">
                  <a:moveTo>
                    <a:pt x="0" y="0"/>
                  </a:moveTo>
                  <a:lnTo>
                    <a:pt x="102280" y="0"/>
                  </a:lnTo>
                  <a:lnTo>
                    <a:pt x="102280" y="3071289"/>
                  </a:lnTo>
                  <a:lnTo>
                    <a:pt x="0" y="30712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02280" cy="3137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V="1">
            <a:off x="13716114" y="0"/>
            <a:ext cx="4583423" cy="1478154"/>
          </a:xfrm>
          <a:custGeom>
            <a:avLst/>
            <a:gdLst/>
            <a:ahLst/>
            <a:cxnLst/>
            <a:rect l="l" t="t" r="r" b="b"/>
            <a:pathLst>
              <a:path w="4583423" h="1478154">
                <a:moveTo>
                  <a:pt x="0" y="1478154"/>
                </a:moveTo>
                <a:lnTo>
                  <a:pt x="4583424" y="1478154"/>
                </a:lnTo>
                <a:lnTo>
                  <a:pt x="4583424" y="0"/>
                </a:lnTo>
                <a:lnTo>
                  <a:pt x="0" y="0"/>
                </a:lnTo>
                <a:lnTo>
                  <a:pt x="0" y="147815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59" b="-159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flipH="1">
            <a:off x="0" y="8818318"/>
            <a:ext cx="4554052" cy="1468682"/>
          </a:xfrm>
          <a:custGeom>
            <a:avLst/>
            <a:gdLst/>
            <a:ahLst/>
            <a:cxnLst/>
            <a:rect l="l" t="t" r="r" b="b"/>
            <a:pathLst>
              <a:path w="4554052" h="1468682">
                <a:moveTo>
                  <a:pt x="4554052" y="0"/>
                </a:moveTo>
                <a:lnTo>
                  <a:pt x="0" y="0"/>
                </a:lnTo>
                <a:lnTo>
                  <a:pt x="0" y="1468682"/>
                </a:lnTo>
                <a:lnTo>
                  <a:pt x="4554052" y="1468682"/>
                </a:lnTo>
                <a:lnTo>
                  <a:pt x="455405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59" b="-159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7" name="Group 7"/>
          <p:cNvGrpSpPr/>
          <p:nvPr/>
        </p:nvGrpSpPr>
        <p:grpSpPr>
          <a:xfrm>
            <a:off x="6786878" y="802616"/>
            <a:ext cx="15409502" cy="14567945"/>
            <a:chOff x="0" y="0"/>
            <a:chExt cx="20546003" cy="1942392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46061" cy="19423887"/>
            </a:xfrm>
            <a:custGeom>
              <a:avLst/>
              <a:gdLst/>
              <a:ahLst/>
              <a:cxnLst/>
              <a:rect l="l" t="t" r="r" b="b"/>
              <a:pathLst>
                <a:path w="20546061" h="19423887">
                  <a:moveTo>
                    <a:pt x="0" y="0"/>
                  </a:moveTo>
                  <a:lnTo>
                    <a:pt x="20546061" y="0"/>
                  </a:lnTo>
                  <a:lnTo>
                    <a:pt x="20546061" y="19423887"/>
                  </a:lnTo>
                  <a:lnTo>
                    <a:pt x="0" y="19423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999"/>
              </a:blip>
              <a:stretch>
                <a:fillRect t="-12288" b="-12288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127078"/>
            <a:ext cx="3747261" cy="1351076"/>
            <a:chOff x="0" y="0"/>
            <a:chExt cx="5429307" cy="19575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29250" cy="1957578"/>
            </a:xfrm>
            <a:custGeom>
              <a:avLst/>
              <a:gdLst/>
              <a:ahLst/>
              <a:cxnLst/>
              <a:rect l="l" t="t" r="r" b="b"/>
              <a:pathLst>
                <a:path w="5429250" h="1957578">
                  <a:moveTo>
                    <a:pt x="0" y="0"/>
                  </a:moveTo>
                  <a:lnTo>
                    <a:pt x="5429250" y="0"/>
                  </a:lnTo>
                  <a:lnTo>
                    <a:pt x="5429250" y="1957578"/>
                  </a:lnTo>
                  <a:lnTo>
                    <a:pt x="0" y="19575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5161" r="-1" b="-5159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747261" y="127078"/>
            <a:ext cx="1398441" cy="1468154"/>
            <a:chOff x="0" y="0"/>
            <a:chExt cx="2221615" cy="23323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21611" cy="2332355"/>
            </a:xfrm>
            <a:custGeom>
              <a:avLst/>
              <a:gdLst/>
              <a:ahLst/>
              <a:cxnLst/>
              <a:rect l="l" t="t" r="r" b="b"/>
              <a:pathLst>
                <a:path w="2221611" h="2332355">
                  <a:moveTo>
                    <a:pt x="0" y="0"/>
                  </a:moveTo>
                  <a:lnTo>
                    <a:pt x="2221611" y="0"/>
                  </a:lnTo>
                  <a:lnTo>
                    <a:pt x="2221611" y="2332355"/>
                  </a:lnTo>
                  <a:lnTo>
                    <a:pt x="0" y="23323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9652" b="-19653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327827" y="2026429"/>
            <a:ext cx="11632346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9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Calendario de actividades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704533" y="9621305"/>
            <a:ext cx="8878934" cy="1331391"/>
            <a:chOff x="0" y="0"/>
            <a:chExt cx="11838578" cy="177518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838577" cy="1775187"/>
            </a:xfrm>
            <a:custGeom>
              <a:avLst/>
              <a:gdLst/>
              <a:ahLst/>
              <a:cxnLst/>
              <a:rect l="l" t="t" r="r" b="b"/>
              <a:pathLst>
                <a:path w="11838577" h="1775187">
                  <a:moveTo>
                    <a:pt x="0" y="0"/>
                  </a:moveTo>
                  <a:lnTo>
                    <a:pt x="11838577" y="0"/>
                  </a:lnTo>
                  <a:lnTo>
                    <a:pt x="11838577" y="1775187"/>
                  </a:lnTo>
                  <a:lnTo>
                    <a:pt x="0" y="17751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11838578" cy="185138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780"/>
                </a:lnSpc>
              </a:pPr>
              <a:r>
                <a:rPr lang="en-US" sz="2700">
                  <a:solidFill>
                    <a:srgbClr val="922037"/>
                  </a:solidFill>
                  <a:latin typeface="Poppins"/>
                  <a:ea typeface="Poppins"/>
                  <a:cs typeface="Poppins"/>
                  <a:sym typeface="Poppins"/>
                </a:rPr>
                <a:t>Maestría en Innovación Educativa y Cultura Digital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5361332" y="185617"/>
            <a:ext cx="1039468" cy="1409615"/>
          </a:xfrm>
          <a:custGeom>
            <a:avLst/>
            <a:gdLst/>
            <a:ahLst/>
            <a:cxnLst/>
            <a:rect l="l" t="t" r="r" b="b"/>
            <a:pathLst>
              <a:path w="897940" h="1409615">
                <a:moveTo>
                  <a:pt x="0" y="0"/>
                </a:moveTo>
                <a:lnTo>
                  <a:pt x="897940" y="0"/>
                </a:lnTo>
                <a:lnTo>
                  <a:pt x="897940" y="1409615"/>
                </a:lnTo>
                <a:lnTo>
                  <a:pt x="0" y="14096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0" name="CuadroTexto 19"/>
          <p:cNvSpPr txBox="1"/>
          <p:nvPr/>
        </p:nvSpPr>
        <p:spPr>
          <a:xfrm>
            <a:off x="17449800" y="956415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10</a:t>
            </a: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104</Words>
  <Application>Microsoft Office PowerPoint</Application>
  <PresentationFormat>Personalizado</PresentationFormat>
  <Paragraphs>31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Open Sans Bold</vt:lpstr>
      <vt:lpstr>Calibri</vt:lpstr>
      <vt:lpstr>Arimo Bold</vt:lpstr>
      <vt:lpstr>Poppins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Navy And White Modern Project Management Presentation</dc:title>
  <dc:creator>UAGro</dc:creator>
  <cp:lastModifiedBy>BELÉN VELÁZQUEZ</cp:lastModifiedBy>
  <cp:revision>5</cp:revision>
  <dcterms:created xsi:type="dcterms:W3CDTF">2006-08-16T00:00:00Z</dcterms:created>
  <dcterms:modified xsi:type="dcterms:W3CDTF">2025-05-13T01:27:16Z</dcterms:modified>
  <dc:identifier>DAGiyL8vZuM</dc:identifier>
</cp:coreProperties>
</file>